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3" d="100"/>
          <a:sy n="103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2F4F8-C890-4BFE-933A-63582B5EC896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AB61-E054-4DBD-98A4-91BA4E495F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9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EAB61-E054-4DBD-98A4-91BA4E495F8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47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1FA4F-E4C3-469B-B1B4-B545A0CB9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7F64FF-4348-49DA-B50B-B4B358F1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275F0B-4B3D-4EC7-B0B8-4D17D4BA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21138-4B47-4665-B835-9ACF9044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52CD5B-181E-4F19-B95E-E91BA6B7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921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33F00-714C-46C6-990C-E44E1298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D4F22E-E4AD-4085-BEAB-3584AEF3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CF159-A4F6-4A66-B16D-E9BDE057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02AC91-D95B-4D1B-9669-F1F0F108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ADF381-BEFD-4839-8C9A-DF2C37A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265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D4096D-5ACF-47C0-AF63-0B3C670A8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3B71F4-02F2-4C17-BA3A-7EED2AA88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CA6146-8D8F-4C9B-A981-40B530ED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35C070-E23F-43B4-9761-4BBEE92E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D8BCD5-7CAE-4091-AFB0-28F6EF9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56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B1D4B-C5CE-46F8-8462-EC5D18E8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4D72E-2247-4F4C-8096-FA973057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13079-A793-4B25-AA88-EDAE7AE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9E147B-84DC-4F2C-B93D-9D027D42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012F4-E9D2-4F9E-B2D0-9268B67C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992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32644-0478-40A0-924B-76FD8F94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6520B7-B4F2-4A0E-A43A-1B185A8C1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54284-C948-4233-B38E-6D8DD88A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7BFE5-EB37-454E-B392-8AFD5F0E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5B047-69DF-42A9-8EAC-C045BE2A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360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F9495-5B8F-4E64-8272-8A409B71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0DCE1-7D40-4452-9DD2-591D5513B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52194C-DCF9-4DC7-8058-47A31984A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08DD63-FA4B-4DDC-88A1-DE2F622C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1E0E7-7F06-4D36-8565-C440358C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977290-A719-4521-952E-45C82EDE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119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75CCA-ACF0-4192-B534-4A575083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782C2A-F5F8-408A-BBDA-E2159D24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B1812E-901C-4C86-80F1-C0E07F49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00A1EC-834B-4442-922F-D88AE60B0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DED719-5278-4623-8820-E708EE505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B7D069-9C1C-474D-A07D-7BCF3FF5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641160-8F85-4413-A0D3-82D39C05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388520-DF14-40D9-844A-8356DE66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09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2B4F0-4132-4F0F-A1C2-E32C8B11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EC292C-013B-4146-92D1-635D4CE3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2D24EE-F06A-413D-B1DA-C17844B2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5919C4-1246-4E8E-8ECD-7C6D57D7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27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AC82BF-4815-4150-8137-FA6F48E9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C8C4CE-65E8-41CD-8298-88C2A934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82AC67-8B03-4856-86D7-BAA8FA8B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270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4A296-DECA-46C9-832E-61865B33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B51F8-1A65-49FB-995A-423FCE1D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FC5D71-5001-4BE2-B978-28C98FA06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187905-0868-48EB-B04C-35EDD0AB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E08D17-24AE-4A7E-A32A-BC21F1C9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025CDF-C220-44C1-BC6E-04027AB6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787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209CA-3A59-42CF-847C-B0CD044F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9FDC36-A0FF-4B4B-9CF8-8D7452F6A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06B4A4-8246-446B-A12C-2D4DF6F3F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CFA82F-DF06-4BCE-B309-E8AB6526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3ABAA-AE15-47B6-8EBC-821E207A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1DFB7E-4EB0-4DBB-A0FC-36AF6D6A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3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6B2AA2-6DCF-4D6E-8F60-64AD754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575D-33F7-4EE3-8DEC-AA049F3E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EE492-ADE7-4321-AE02-C52B139E8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E58F-EC59-458A-A566-33DB63CCA9C7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ABE56-E1D3-4158-9371-A4C82710C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D14F1-B15A-4307-BFA5-AA5BB27DB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3F3CC-624D-4E75-8762-2A472827D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843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9D4114D-827E-4982-B1E3-11AD26F3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6" y="374639"/>
            <a:ext cx="11260288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1</Words>
  <Application>Microsoft Office PowerPoint</Application>
  <PresentationFormat>Grand écran</PresentationFormat>
  <Paragraphs>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Besma Bouslimi</dc:creator>
  <cp:lastModifiedBy>Besma Bouslimi</cp:lastModifiedBy>
  <cp:revision>24</cp:revision>
  <dcterms:created xsi:type="dcterms:W3CDTF">2022-04-29T17:32:43Z</dcterms:created>
  <dcterms:modified xsi:type="dcterms:W3CDTF">2022-05-02T20:15:43Z</dcterms:modified>
</cp:coreProperties>
</file>